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01" r:id="rId2"/>
    <p:sldId id="395" r:id="rId3"/>
    <p:sldId id="407" r:id="rId4"/>
    <p:sldId id="347" r:id="rId5"/>
    <p:sldId id="398" r:id="rId6"/>
    <p:sldId id="320" r:id="rId7"/>
    <p:sldId id="400" r:id="rId8"/>
    <p:sldId id="256" r:id="rId9"/>
    <p:sldId id="399" r:id="rId10"/>
    <p:sldId id="402" r:id="rId11"/>
    <p:sldId id="403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er, Daniel C., Celanese" initials="FDCC" lastIdx="1" clrIdx="0">
    <p:extLst>
      <p:ext uri="{19B8F6BF-5375-455C-9EA6-DF929625EA0E}">
        <p15:presenceInfo xmlns:p15="http://schemas.microsoft.com/office/powerpoint/2012/main" userId="S::Daniel.Fuller@celanese.com::ac4ac3af-d932-4e13-946a-703f68603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8DA3"/>
    <a:srgbClr val="ACB9E2"/>
    <a:srgbClr val="415DBA"/>
    <a:srgbClr val="008000"/>
    <a:srgbClr val="DAEDEF"/>
    <a:srgbClr val="A8CBDC"/>
    <a:srgbClr val="2D2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D0AD5-B6AE-4BA8-ABD2-7724824A9945}" v="28" dt="2021-06-18T18:24:00.7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6305" autoAdjust="0"/>
  </p:normalViewPr>
  <p:slideViewPr>
    <p:cSldViewPr>
      <p:cViewPr varScale="1">
        <p:scale>
          <a:sx n="104" d="100"/>
          <a:sy n="104" d="100"/>
        </p:scale>
        <p:origin x="14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Kokot" userId="8c83ce9d920018f3" providerId="LiveId" clId="{C1AD0AD5-B6AE-4BA8-ABD2-7724824A9945}"/>
    <pc:docChg chg="custSel modSld">
      <pc:chgData name="Doug Kokot" userId="8c83ce9d920018f3" providerId="LiveId" clId="{C1AD0AD5-B6AE-4BA8-ABD2-7724824A9945}" dt="2021-06-18T18:26:14.789" v="102" actId="1076"/>
      <pc:docMkLst>
        <pc:docMk/>
      </pc:docMkLst>
      <pc:sldChg chg="modTransition modAnim">
        <pc:chgData name="Doug Kokot" userId="8c83ce9d920018f3" providerId="LiveId" clId="{C1AD0AD5-B6AE-4BA8-ABD2-7724824A9945}" dt="2021-06-18T18:23:09.651" v="90"/>
        <pc:sldMkLst>
          <pc:docMk/>
          <pc:sldMk cId="838174602" sldId="256"/>
        </pc:sldMkLst>
      </pc:sldChg>
      <pc:sldChg chg="modTransition">
        <pc:chgData name="Doug Kokot" userId="8c83ce9d920018f3" providerId="LiveId" clId="{C1AD0AD5-B6AE-4BA8-ABD2-7724824A9945}" dt="2021-06-18T18:18:37.533" v="73"/>
        <pc:sldMkLst>
          <pc:docMk/>
          <pc:sldMk cId="2864266476" sldId="320"/>
        </pc:sldMkLst>
      </pc:sldChg>
      <pc:sldChg chg="modSp mod modTransition modAnim">
        <pc:chgData name="Doug Kokot" userId="8c83ce9d920018f3" providerId="LiveId" clId="{C1AD0AD5-B6AE-4BA8-ABD2-7724824A9945}" dt="2021-06-18T18:21:58.046" v="83"/>
        <pc:sldMkLst>
          <pc:docMk/>
          <pc:sldMk cId="739347064" sldId="347"/>
        </pc:sldMkLst>
        <pc:spChg chg="mod">
          <ac:chgData name="Doug Kokot" userId="8c83ce9d920018f3" providerId="LiveId" clId="{C1AD0AD5-B6AE-4BA8-ABD2-7724824A9945}" dt="2021-06-18T18:05:58.561" v="59" actId="1076"/>
          <ac:spMkLst>
            <pc:docMk/>
            <pc:sldMk cId="739347064" sldId="347"/>
            <ac:spMk id="3" creationId="{F3EDCA7E-D97C-4A27-B4AD-063B49A04948}"/>
          </ac:spMkLst>
        </pc:spChg>
        <pc:spChg chg="mod">
          <ac:chgData name="Doug Kokot" userId="8c83ce9d920018f3" providerId="LiveId" clId="{C1AD0AD5-B6AE-4BA8-ABD2-7724824A9945}" dt="2021-06-18T18:06:19.032" v="62" actId="1035"/>
          <ac:spMkLst>
            <pc:docMk/>
            <pc:sldMk cId="739347064" sldId="347"/>
            <ac:spMk id="6" creationId="{240A3D92-DAFA-4279-82C3-1283A2934B8C}"/>
          </ac:spMkLst>
        </pc:spChg>
      </pc:sldChg>
      <pc:sldChg chg="modSp mod modTransition modAnim">
        <pc:chgData name="Doug Kokot" userId="8c83ce9d920018f3" providerId="LiveId" clId="{C1AD0AD5-B6AE-4BA8-ABD2-7724824A9945}" dt="2021-06-18T18:20:08.663" v="77"/>
        <pc:sldMkLst>
          <pc:docMk/>
          <pc:sldMk cId="1028929976" sldId="395"/>
        </pc:sldMkLst>
        <pc:spChg chg="mod">
          <ac:chgData name="Doug Kokot" userId="8c83ce9d920018f3" providerId="LiveId" clId="{C1AD0AD5-B6AE-4BA8-ABD2-7724824A9945}" dt="2021-06-18T18:06:07.419" v="60" actId="1076"/>
          <ac:spMkLst>
            <pc:docMk/>
            <pc:sldMk cId="1028929976" sldId="395"/>
            <ac:spMk id="3" creationId="{F3EDCA7E-D97C-4A27-B4AD-063B49A04948}"/>
          </ac:spMkLst>
        </pc:spChg>
        <pc:spChg chg="mod">
          <ac:chgData name="Doug Kokot" userId="8c83ce9d920018f3" providerId="LiveId" clId="{C1AD0AD5-B6AE-4BA8-ABD2-7724824A9945}" dt="2021-06-18T17:59:30.954" v="24" actId="1037"/>
          <ac:spMkLst>
            <pc:docMk/>
            <pc:sldMk cId="1028929976" sldId="395"/>
            <ac:spMk id="6" creationId="{1DB165F3-05BD-4D15-B83B-C778A2A0C52B}"/>
          </ac:spMkLst>
        </pc:spChg>
        <pc:spChg chg="mod">
          <ac:chgData name="Doug Kokot" userId="8c83ce9d920018f3" providerId="LiveId" clId="{C1AD0AD5-B6AE-4BA8-ABD2-7724824A9945}" dt="2021-06-18T18:11:07.599" v="70" actId="1036"/>
          <ac:spMkLst>
            <pc:docMk/>
            <pc:sldMk cId="1028929976" sldId="395"/>
            <ac:spMk id="7" creationId="{15C7ED00-AD98-4548-BB5C-92A7A0DA817E}"/>
          </ac:spMkLst>
        </pc:spChg>
      </pc:sldChg>
      <pc:sldChg chg="modSp mod modTransition modAnim">
        <pc:chgData name="Doug Kokot" userId="8c83ce9d920018f3" providerId="LiveId" clId="{C1AD0AD5-B6AE-4BA8-ABD2-7724824A9945}" dt="2021-06-18T18:22:22.258" v="86"/>
        <pc:sldMkLst>
          <pc:docMk/>
          <pc:sldMk cId="1104727446" sldId="398"/>
        </pc:sldMkLst>
        <pc:spChg chg="mod">
          <ac:chgData name="Doug Kokot" userId="8c83ce9d920018f3" providerId="LiveId" clId="{C1AD0AD5-B6AE-4BA8-ABD2-7724824A9945}" dt="2021-06-18T18:06:42.146" v="65" actId="1076"/>
          <ac:spMkLst>
            <pc:docMk/>
            <pc:sldMk cId="1104727446" sldId="398"/>
            <ac:spMk id="3" creationId="{F3EDCA7E-D97C-4A27-B4AD-063B49A04948}"/>
          </ac:spMkLst>
        </pc:spChg>
        <pc:spChg chg="mod">
          <ac:chgData name="Doug Kokot" userId="8c83ce9d920018f3" providerId="LiveId" clId="{C1AD0AD5-B6AE-4BA8-ABD2-7724824A9945}" dt="2021-06-18T18:09:39.481" v="69" actId="1076"/>
          <ac:spMkLst>
            <pc:docMk/>
            <pc:sldMk cId="1104727446" sldId="398"/>
            <ac:spMk id="4" creationId="{8FA85FB2-038A-468B-9911-3B7A8A8552EE}"/>
          </ac:spMkLst>
        </pc:spChg>
      </pc:sldChg>
      <pc:sldChg chg="modTransition modAnim">
        <pc:chgData name="Doug Kokot" userId="8c83ce9d920018f3" providerId="LiveId" clId="{C1AD0AD5-B6AE-4BA8-ABD2-7724824A9945}" dt="2021-06-18T18:23:21.712" v="92"/>
        <pc:sldMkLst>
          <pc:docMk/>
          <pc:sldMk cId="1520091617" sldId="399"/>
        </pc:sldMkLst>
      </pc:sldChg>
      <pc:sldChg chg="modTransition modAnim">
        <pc:chgData name="Doug Kokot" userId="8c83ce9d920018f3" providerId="LiveId" clId="{C1AD0AD5-B6AE-4BA8-ABD2-7724824A9945}" dt="2021-06-18T18:22:54.009" v="88"/>
        <pc:sldMkLst>
          <pc:docMk/>
          <pc:sldMk cId="636612432" sldId="400"/>
        </pc:sldMkLst>
      </pc:sldChg>
      <pc:sldChg chg="modSp mod">
        <pc:chgData name="Doug Kokot" userId="8c83ce9d920018f3" providerId="LiveId" clId="{C1AD0AD5-B6AE-4BA8-ABD2-7724824A9945}" dt="2021-06-18T18:24:29.020" v="99" actId="20577"/>
        <pc:sldMkLst>
          <pc:docMk/>
          <pc:sldMk cId="656758254" sldId="401"/>
        </pc:sldMkLst>
        <pc:spChg chg="mod">
          <ac:chgData name="Doug Kokot" userId="8c83ce9d920018f3" providerId="LiveId" clId="{C1AD0AD5-B6AE-4BA8-ABD2-7724824A9945}" dt="2021-06-18T18:24:29.020" v="99" actId="20577"/>
          <ac:spMkLst>
            <pc:docMk/>
            <pc:sldMk cId="656758254" sldId="401"/>
            <ac:spMk id="2" creationId="{00E32FB4-349A-49B1-B090-5E64D46D2E9B}"/>
          </ac:spMkLst>
        </pc:spChg>
      </pc:sldChg>
      <pc:sldChg chg="modTransition modAnim">
        <pc:chgData name="Doug Kokot" userId="8c83ce9d920018f3" providerId="LiveId" clId="{C1AD0AD5-B6AE-4BA8-ABD2-7724824A9945}" dt="2021-06-18T18:23:40.714" v="94"/>
        <pc:sldMkLst>
          <pc:docMk/>
          <pc:sldMk cId="33906456" sldId="402"/>
        </pc:sldMkLst>
      </pc:sldChg>
      <pc:sldChg chg="delSp modSp mod modTransition modAnim">
        <pc:chgData name="Doug Kokot" userId="8c83ce9d920018f3" providerId="LiveId" clId="{C1AD0AD5-B6AE-4BA8-ABD2-7724824A9945}" dt="2021-06-18T18:26:14.789" v="102" actId="1076"/>
        <pc:sldMkLst>
          <pc:docMk/>
          <pc:sldMk cId="192302627" sldId="403"/>
        </pc:sldMkLst>
        <pc:picChg chg="del">
          <ac:chgData name="Doug Kokot" userId="8c83ce9d920018f3" providerId="LiveId" clId="{C1AD0AD5-B6AE-4BA8-ABD2-7724824A9945}" dt="2021-06-18T18:26:03.880" v="101" actId="478"/>
          <ac:picMkLst>
            <pc:docMk/>
            <pc:sldMk cId="192302627" sldId="403"/>
            <ac:picMk id="3" creationId="{41896645-F70E-4F42-9F80-D1C71A4C8BE6}"/>
          </ac:picMkLst>
        </pc:picChg>
        <pc:picChg chg="mod">
          <ac:chgData name="Doug Kokot" userId="8c83ce9d920018f3" providerId="LiveId" clId="{C1AD0AD5-B6AE-4BA8-ABD2-7724824A9945}" dt="2021-06-18T18:26:14.789" v="102" actId="1076"/>
          <ac:picMkLst>
            <pc:docMk/>
            <pc:sldMk cId="192302627" sldId="403"/>
            <ac:picMk id="4" creationId="{65EE4478-BDDD-4226-AC3B-F569D6146926}"/>
          </ac:picMkLst>
        </pc:picChg>
      </pc:sldChg>
      <pc:sldChg chg="modSp mod modTransition modAnim">
        <pc:chgData name="Doug Kokot" userId="8c83ce9d920018f3" providerId="LiveId" clId="{C1AD0AD5-B6AE-4BA8-ABD2-7724824A9945}" dt="2021-06-18T18:21:16.502" v="80"/>
        <pc:sldMkLst>
          <pc:docMk/>
          <pc:sldMk cId="625764857" sldId="407"/>
        </pc:sldMkLst>
        <pc:spChg chg="mod">
          <ac:chgData name="Doug Kokot" userId="8c83ce9d920018f3" providerId="LiveId" clId="{C1AD0AD5-B6AE-4BA8-ABD2-7724824A9945}" dt="2021-06-18T18:13:03.327" v="72" actId="1076"/>
          <ac:spMkLst>
            <pc:docMk/>
            <pc:sldMk cId="625764857" sldId="407"/>
            <ac:spMk id="3" creationId="{69D2F50F-6D76-409F-BC76-11ED99EE9063}"/>
          </ac:spMkLst>
        </pc:spChg>
        <pc:spChg chg="mod">
          <ac:chgData name="Doug Kokot" userId="8c83ce9d920018f3" providerId="LiveId" clId="{C1AD0AD5-B6AE-4BA8-ABD2-7724824A9945}" dt="2021-06-18T18:05:02.081" v="47" actId="1036"/>
          <ac:spMkLst>
            <pc:docMk/>
            <pc:sldMk cId="625764857" sldId="407"/>
            <ac:spMk id="6" creationId="{39D8B623-302B-4092-AA6A-6F0E41AA45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3786-A03A-453B-91CF-4ACE313674A4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CC87-457D-4937-94F1-F4A1BB839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6549-9010-4B58-AFBC-2DF9F75BDFBA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3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91C7-F043-4CC1-AB1B-E4118A84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US/CAN councils = 12,107 (includes active, suspended, zero member)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Councils not recruiting = 7,424  *since July 1, 2020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Councils not reporting program activities = 10,824  *this is based on 10784 which is still not widely accepted by councils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Councils not holding any Fraternal Benefit Seminars = 10,336  *suspected reporting issue with GAs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Councils with no Grand Knight = 1,970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Councils suspended before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1,076  *none suspended since 10/10/2019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3EB001-C805-A442-8F18-CFCF76154C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74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6DE5BFCD-AB09-40C9-82FB-F3F51B2D5C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4E01B3D9-B931-46EB-AF87-61C0716EC4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387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0" y="381000"/>
            <a:ext cx="695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810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10566400" cy="1143000"/>
          </a:xfrm>
        </p:spPr>
        <p:txBody>
          <a:bodyPr/>
          <a:lstStyle>
            <a:lvl1pPr>
              <a:defRPr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9448800" cy="4114800"/>
          </a:xfrm>
        </p:spPr>
        <p:txBody>
          <a:bodyPr/>
          <a:lstStyle>
            <a:lvl2pPr>
              <a:defRPr sz="24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FBAF21FF-91AE-4C5C-8078-79FE0B3D2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FE263959-AC83-4A9A-90B7-E5E0BC686C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B55A3FF-E60C-4186-BEEA-D96AAC00C8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C2923602-E288-4886-92A3-57A976E13B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E55A9F40-7472-4CD0-9313-60EADBA658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6" name="Text Box 17">
            <a:extLst>
              <a:ext uri="{FF2B5EF4-FFF2-40B4-BE49-F238E27FC236}">
                <a16:creationId xmlns:a16="http://schemas.microsoft.com/office/drawing/2014/main" id="{CF64599E-8F4A-48A2-BDA6-420E0B7DBB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15713170-62E9-4DC0-AA12-7ADB60CEB5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8" name="Text Box 17">
            <a:extLst>
              <a:ext uri="{FF2B5EF4-FFF2-40B4-BE49-F238E27FC236}">
                <a16:creationId xmlns:a16="http://schemas.microsoft.com/office/drawing/2014/main" id="{3F637088-1DF9-4C0A-86AC-B44E00C61E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3FB67AF0-A316-4A48-90DF-C75EEC01E0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4" name="Text Box 17">
            <a:extLst>
              <a:ext uri="{FF2B5EF4-FFF2-40B4-BE49-F238E27FC236}">
                <a16:creationId xmlns:a16="http://schemas.microsoft.com/office/drawing/2014/main" id="{E6A67F02-C7C7-46F4-A825-01B244165A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42A85D2-B3B2-46EB-BC5D-B3BE3D131F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3" name="Text Box 17">
            <a:extLst>
              <a:ext uri="{FF2B5EF4-FFF2-40B4-BE49-F238E27FC236}">
                <a16:creationId xmlns:a16="http://schemas.microsoft.com/office/drawing/2014/main" id="{26BAF67E-D48C-43F3-99BE-A95AEEFCD8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en.wikipedia.org/wiki/Knights_of_Columbus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52600"/>
            <a:ext cx="9448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2FB4-349A-49B1-B090-5E64D46D2E9B}"/>
              </a:ext>
            </a:extLst>
          </p:cNvPr>
          <p:cNvSpPr txBox="1">
            <a:spLocks/>
          </p:cNvSpPr>
          <p:nvPr/>
        </p:nvSpPr>
        <p:spPr>
          <a:xfrm>
            <a:off x="1545465" y="1249680"/>
            <a:ext cx="9040969" cy="164592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rump Mediaeval" charset="0"/>
              </a:defRPr>
            </a:lvl9pPr>
          </a:lstStyle>
          <a:p>
            <a:r>
              <a:rPr lang="en-US" sz="5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CRP</a:t>
            </a:r>
            <a:br>
              <a:rPr lang="en-US" sz="5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sz="54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Covid Recovery Program</a:t>
            </a:r>
            <a:endParaRPr lang="en-US" sz="5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97EF4-A9D0-456E-AF99-F9A8AB21778A}"/>
              </a:ext>
            </a:extLst>
          </p:cNvPr>
          <p:cNvSpPr txBox="1">
            <a:spLocks/>
          </p:cNvSpPr>
          <p:nvPr/>
        </p:nvSpPr>
        <p:spPr>
          <a:xfrm>
            <a:off x="4133850" y="5211445"/>
            <a:ext cx="3924300" cy="50355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A59748-95EF-4038-9C30-296F3C55300C}"/>
              </a:ext>
            </a:extLst>
          </p:cNvPr>
          <p:cNvSpPr txBox="1"/>
          <p:nvPr/>
        </p:nvSpPr>
        <p:spPr>
          <a:xfrm>
            <a:off x="3429000" y="3503123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Bill LeVeque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SDSA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  <a:tabLst>
                <a:tab pos="331628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Weekdays..…………….517-323-6278</a:t>
            </a:r>
          </a:p>
          <a:p>
            <a:pPr>
              <a:spcAft>
                <a:spcPts val="1200"/>
              </a:spcAft>
              <a:tabLst>
                <a:tab pos="331628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Evenings &amp; Weekends..517-749-2011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58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FCEB87-5E06-40AF-9AE7-5026E03D4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185" y="154122"/>
            <a:ext cx="5041630" cy="6549756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906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EE4478-BDDD-4226-AC3B-F569D6146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22" y="92227"/>
            <a:ext cx="5172156" cy="6673545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302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EDCA7E-D97C-4A27-B4AD-063B49A049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3900" y="297707"/>
            <a:ext cx="107442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now?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165F3-05BD-4D15-B83B-C778A2A0C52B}"/>
              </a:ext>
            </a:extLst>
          </p:cNvPr>
          <p:cNvSpPr/>
          <p:nvPr/>
        </p:nvSpPr>
        <p:spPr>
          <a:xfrm>
            <a:off x="1066800" y="1431471"/>
            <a:ext cx="10521043" cy="337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Effective vaccines</a:t>
            </a:r>
          </a:p>
          <a:p>
            <a:pPr marL="461963" marR="0" lvl="0" indent="-4619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Improved treatments</a:t>
            </a:r>
          </a:p>
          <a:p>
            <a:pPr marL="461963" marR="0" lvl="0" indent="-4619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People are smarter about sanitizing and distancing</a:t>
            </a:r>
          </a:p>
          <a:p>
            <a:pPr marL="461963" marR="0" lvl="0" indent="-4619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Technology enables member engagement</a:t>
            </a:r>
          </a:p>
          <a:p>
            <a:pPr marL="461963" marR="0" lvl="0" indent="-4619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Pastors need our help to bring back parishioners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C7ED00-AD98-4548-BB5C-92A7A0DA817E}"/>
              </a:ext>
            </a:extLst>
          </p:cNvPr>
          <p:cNvSpPr txBox="1"/>
          <p:nvPr/>
        </p:nvSpPr>
        <p:spPr>
          <a:xfrm>
            <a:off x="1770561" y="5033031"/>
            <a:ext cx="9113520" cy="529569"/>
          </a:xfrm>
          <a:prstGeom prst="rect">
            <a:avLst/>
          </a:prstGeom>
          <a:ln w="38100">
            <a:solidFill>
              <a:srgbClr val="648DA3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The program works even with continued restrictions</a:t>
            </a:r>
          </a:p>
        </p:txBody>
      </p:sp>
    </p:spTree>
    <p:extLst>
      <p:ext uri="{BB962C8B-B14F-4D97-AF65-F5344CB8AC3E}">
        <p14:creationId xmlns:p14="http://schemas.microsoft.com/office/powerpoint/2010/main" val="1028929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39D8B623-302B-4092-AA6A-6F0E41AA454C}"/>
              </a:ext>
            </a:extLst>
          </p:cNvPr>
          <p:cNvSpPr txBox="1">
            <a:spLocks/>
          </p:cNvSpPr>
          <p:nvPr/>
        </p:nvSpPr>
        <p:spPr>
          <a:xfrm>
            <a:off x="762000" y="609600"/>
            <a:ext cx="1041383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chemeClr val="bg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Arial" panose="020B0604020202020204" pitchFamily="34" charset="0"/>
              </a:rPr>
              <a:t>Why do we need this?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D2F50F-6D76-409F-BC76-11ED99EE9063}"/>
              </a:ext>
            </a:extLst>
          </p:cNvPr>
          <p:cNvSpPr/>
          <p:nvPr/>
        </p:nvSpPr>
        <p:spPr>
          <a:xfrm>
            <a:off x="1676400" y="1828800"/>
            <a:ext cx="9362803" cy="2678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lnSpc>
                <a:spcPct val="110000"/>
              </a:lnSpc>
              <a:spcAft>
                <a:spcPts val="1200"/>
              </a:spcAft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Many councils are struggling</a:t>
            </a:r>
          </a:p>
          <a:p>
            <a:pPr marL="461963" indent="-461963">
              <a:lnSpc>
                <a:spcPct val="110000"/>
              </a:lnSpc>
              <a:spcAft>
                <a:spcPts val="1200"/>
              </a:spcAft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Many parishes are struggling</a:t>
            </a:r>
          </a:p>
          <a:p>
            <a:pPr marL="461963" indent="-461963">
              <a:lnSpc>
                <a:spcPct val="110000"/>
              </a:lnSpc>
              <a:spcAft>
                <a:spcPts val="1200"/>
              </a:spcAft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Our communities need us</a:t>
            </a:r>
          </a:p>
          <a:p>
            <a:pPr marL="461963" indent="-461963">
              <a:lnSpc>
                <a:spcPct val="110000"/>
              </a:lnSpc>
              <a:spcAft>
                <a:spcPts val="1200"/>
              </a:spcAft>
              <a:buBlip>
                <a:blip r:embed="rId3"/>
              </a:buBlip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Members want to help</a:t>
            </a:r>
          </a:p>
        </p:txBody>
      </p:sp>
    </p:spTree>
    <p:extLst>
      <p:ext uri="{BB962C8B-B14F-4D97-AF65-F5344CB8AC3E}">
        <p14:creationId xmlns:p14="http://schemas.microsoft.com/office/powerpoint/2010/main" val="625764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EDCA7E-D97C-4A27-B4AD-063B49A049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2293" y="457200"/>
            <a:ext cx="8507413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CRP Strategy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40A3D92-DAFA-4279-82C3-1283A2934B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76400" y="1676400"/>
            <a:ext cx="10056813" cy="3894138"/>
          </a:xfrm>
        </p:spPr>
        <p:txBody>
          <a:bodyPr/>
          <a:lstStyle/>
          <a:p>
            <a:pPr marL="461963" lvl="0" indent="-461963">
              <a:lnSpc>
                <a:spcPct val="110000"/>
              </a:lnSpc>
              <a:spcAft>
                <a:spcPts val="1200"/>
              </a:spcAft>
              <a:buBlip>
                <a:blip r:embed="rId2"/>
              </a:buBlip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Keep it simple. No extra work or reports</a:t>
            </a:r>
          </a:p>
          <a:p>
            <a:pPr marL="461963" lvl="0" indent="-461963">
              <a:lnSpc>
                <a:spcPct val="110000"/>
              </a:lnSpc>
              <a:spcAft>
                <a:spcPts val="1200"/>
              </a:spcAft>
              <a:buBlip>
                <a:blip r:embed="rId2"/>
              </a:buBlip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Make it flexible and adaptable</a:t>
            </a:r>
          </a:p>
          <a:p>
            <a:pPr marL="461963" lvl="0" indent="-461963">
              <a:lnSpc>
                <a:spcPct val="110000"/>
              </a:lnSpc>
              <a:spcAft>
                <a:spcPts val="1200"/>
              </a:spcAft>
              <a:buBlip>
                <a:blip r:embed="rId2"/>
              </a:buBlip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Make it easy to succeed</a:t>
            </a:r>
          </a:p>
          <a:p>
            <a:pPr marL="461963" lvl="0" indent="-461963">
              <a:lnSpc>
                <a:spcPct val="110000"/>
              </a:lnSpc>
              <a:spcAft>
                <a:spcPts val="1200"/>
              </a:spcAft>
              <a:buBlip>
                <a:blip r:embed="rId2"/>
              </a:buBlip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Make helpful resources easy to find</a:t>
            </a:r>
          </a:p>
          <a:p>
            <a:pPr marL="461963" lvl="0" indent="-461963">
              <a:lnSpc>
                <a:spcPct val="110000"/>
              </a:lnSpc>
              <a:spcAft>
                <a:spcPts val="1200"/>
              </a:spcAft>
              <a:buBlip>
                <a:blip r:embed="rId2"/>
              </a:buBlip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 pitchFamily="34" charset="0"/>
              </a:rPr>
              <a:t>Support parish recovery</a:t>
            </a:r>
          </a:p>
          <a:p>
            <a:pPr lvl="0"/>
            <a:endParaRPr lang="en-US" sz="2400" b="1" dirty="0">
              <a:solidFill>
                <a:srgbClr val="FFFFFF"/>
              </a:solidFill>
              <a:latin typeface="Arial" panose="020B0604020202020204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9347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EDCA7E-D97C-4A27-B4AD-063B49A0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002" y="413306"/>
            <a:ext cx="10335995" cy="1143000"/>
          </a:xfrm>
        </p:spPr>
        <p:txBody>
          <a:bodyPr/>
          <a:lstStyle/>
          <a:p>
            <a:r>
              <a:rPr lang="en-US" i="0" dirty="0"/>
              <a:t>CRP Procedures for Local Councils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85FB2-038A-468B-9911-3B7A8A855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002" y="1952105"/>
            <a:ext cx="9906000" cy="4478734"/>
          </a:xfrm>
        </p:spPr>
        <p:txBody>
          <a:bodyPr/>
          <a:lstStyle/>
          <a:p>
            <a:pPr marL="514350" indent="-51435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 with Pastor and offer to help in parish recovery</a:t>
            </a:r>
          </a:p>
          <a:p>
            <a:pPr marL="514350" indent="-51435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 with District Deputy and develop a recovery plan</a:t>
            </a:r>
          </a:p>
          <a:p>
            <a:pPr marL="514350" indent="-51435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Engage members in council and parish recovery</a:t>
            </a:r>
          </a:p>
        </p:txBody>
      </p:sp>
    </p:spTree>
    <p:extLst>
      <p:ext uri="{BB962C8B-B14F-4D97-AF65-F5344CB8AC3E}">
        <p14:creationId xmlns:p14="http://schemas.microsoft.com/office/powerpoint/2010/main" val="1104727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EDCA7E-D97C-4A27-B4AD-063B49A0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8200"/>
            <a:ext cx="4612831" cy="1143000"/>
          </a:xfrm>
        </p:spPr>
        <p:txBody>
          <a:bodyPr/>
          <a:lstStyle/>
          <a:p>
            <a:r>
              <a:rPr lang="en-US" sz="4800" dirty="0"/>
              <a:t>CRP Resources:</a:t>
            </a:r>
            <a:br>
              <a:rPr lang="en-US" sz="4800" dirty="0"/>
            </a:br>
            <a:r>
              <a:rPr lang="en-US" sz="4000" dirty="0"/>
              <a:t>The Guidebook</a:t>
            </a:r>
            <a:endParaRPr lang="en-US" sz="4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2C125D-9C1E-46E2-B3B7-D6D6FDB33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2867"/>
            <a:ext cx="5164529" cy="6673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266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4A5B2E8-92B0-42B9-89C2-A46D17AB1D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994200"/>
              </p:ext>
            </p:extLst>
          </p:nvPr>
        </p:nvGraphicFramePr>
        <p:xfrm>
          <a:off x="3549165" y="134065"/>
          <a:ext cx="5093670" cy="658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Exch.Document.DC">
                  <p:embed/>
                </p:oleObj>
              </mc:Choice>
              <mc:Fallback>
                <p:oleObj name="Acrobat Document" r:id="rId2" imgW="4663440" imgH="6034757" progId="AcroExch.Document.DC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4A5B2E8-92B0-42B9-89C2-A46D17AB1D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49165" y="134065"/>
                        <a:ext cx="5093670" cy="6589870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612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AEA2F0D-D826-4410-AB4B-BAA855DBB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65839"/>
              </p:ext>
            </p:extLst>
          </p:nvPr>
        </p:nvGraphicFramePr>
        <p:xfrm>
          <a:off x="3541321" y="123917"/>
          <a:ext cx="5109357" cy="661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bat.Document.DC">
                  <p:embed/>
                </p:oleObj>
              </mc:Choice>
              <mc:Fallback>
                <p:oleObj name="Acrobat Document" r:id="rId2" imgW="4663440" imgH="6034757" progId="Acrobat.Document.DC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AEA2F0D-D826-4410-AB4B-BAA855DBB3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41321" y="123917"/>
                        <a:ext cx="5109357" cy="6610166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174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111EB8-60B4-4E4D-8E08-791F31D3D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871" y="116981"/>
            <a:ext cx="5100257" cy="6624038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20091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ofC Blank.pptx" id="{448A4003-2DB4-433B-AF9C-F754CB74CF43}" vid="{41EBF02C-D5F3-461B-8169-CD90AA4AA3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KofC Blank Wide</Template>
  <TotalTime>386</TotalTime>
  <Words>221</Words>
  <Application>Microsoft Office PowerPoint</Application>
  <PresentationFormat>Widescreen</PresentationFormat>
  <Paragraphs>35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Trump Mediaeval</vt:lpstr>
      <vt:lpstr>Blank Presentation</vt:lpstr>
      <vt:lpstr>Acrobat Document</vt:lpstr>
      <vt:lpstr>PowerPoint Presentation</vt:lpstr>
      <vt:lpstr>Why now?</vt:lpstr>
      <vt:lpstr>PowerPoint Presentation</vt:lpstr>
      <vt:lpstr>CRP Strategy</vt:lpstr>
      <vt:lpstr>CRP Procedures for Local Councils</vt:lpstr>
      <vt:lpstr>CRP Resources: The Guidebook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Kokot</dc:creator>
  <cp:lastModifiedBy>Doug Kokot</cp:lastModifiedBy>
  <cp:revision>10</cp:revision>
  <cp:lastPrinted>2016-06-08T13:53:49Z</cp:lastPrinted>
  <dcterms:created xsi:type="dcterms:W3CDTF">2020-12-03T01:04:03Z</dcterms:created>
  <dcterms:modified xsi:type="dcterms:W3CDTF">2021-06-18T18:26:25Z</dcterms:modified>
</cp:coreProperties>
</file>